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73" r:id="rId5"/>
    <p:sldId id="260" r:id="rId6"/>
    <p:sldId id="261" r:id="rId7"/>
    <p:sldId id="265" r:id="rId8"/>
    <p:sldId id="262" r:id="rId9"/>
    <p:sldId id="279" r:id="rId10"/>
    <p:sldId id="276" r:id="rId11"/>
    <p:sldId id="277" r:id="rId12"/>
    <p:sldId id="27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5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viewProps" Target="view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A4617-783B-454F-B9A0-5F0AD298A467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82C3-FE6E-469C-899E-45C15CD60B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278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A4617-783B-454F-B9A0-5F0AD298A467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82C3-FE6E-469C-899E-45C15CD60B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192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A4617-783B-454F-B9A0-5F0AD298A467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82C3-FE6E-469C-899E-45C15CD60B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013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A4617-783B-454F-B9A0-5F0AD298A467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82C3-FE6E-469C-899E-45C15CD60B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105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A4617-783B-454F-B9A0-5F0AD298A467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82C3-FE6E-469C-899E-45C15CD60B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7477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A4617-783B-454F-B9A0-5F0AD298A467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82C3-FE6E-469C-899E-45C15CD60B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2500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A4617-783B-454F-B9A0-5F0AD298A467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82C3-FE6E-469C-899E-45C15CD60B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657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A4617-783B-454F-B9A0-5F0AD298A467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82C3-FE6E-469C-899E-45C15CD60B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961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A4617-783B-454F-B9A0-5F0AD298A467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82C3-FE6E-469C-899E-45C15CD60B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690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A4617-783B-454F-B9A0-5F0AD298A467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82C3-FE6E-469C-899E-45C15CD60B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9159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A4617-783B-454F-B9A0-5F0AD298A467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82C3-FE6E-469C-899E-45C15CD60B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092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8A4617-783B-454F-B9A0-5F0AD298A467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282C3-FE6E-469C-899E-45C15CD60B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0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8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8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7" Type="http://schemas.openxmlformats.org/officeDocument/2006/relationships/image" Target="../media/image8.jpe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7.jpeg" /><Relationship Id="rId5" Type="http://schemas.openxmlformats.org/officeDocument/2006/relationships/image" Target="../media/image6.jpeg" /><Relationship Id="rId4" Type="http://schemas.openxmlformats.org/officeDocument/2006/relationships/image" Target="../media/image5.jpe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8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8.xml" 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 /><Relationship Id="rId3" Type="http://schemas.openxmlformats.org/officeDocument/2006/relationships/image" Target="../media/image11.jpeg" /><Relationship Id="rId7" Type="http://schemas.openxmlformats.org/officeDocument/2006/relationships/image" Target="../media/image15.jpe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8.xml" /><Relationship Id="rId6" Type="http://schemas.openxmlformats.org/officeDocument/2006/relationships/image" Target="../media/image14.jpeg" /><Relationship Id="rId5" Type="http://schemas.openxmlformats.org/officeDocument/2006/relationships/image" Target="../media/image13.jpeg" /><Relationship Id="rId10" Type="http://schemas.openxmlformats.org/officeDocument/2006/relationships/image" Target="../media/image18.jpeg" /><Relationship Id="rId4" Type="http://schemas.openxmlformats.org/officeDocument/2006/relationships/image" Target="../media/image12.jpeg" /><Relationship Id="rId9" Type="http://schemas.openxmlformats.org/officeDocument/2006/relationships/image" Target="../media/image17.jpe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8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3.jpeg" /><Relationship Id="rId5" Type="http://schemas.openxmlformats.org/officeDocument/2006/relationships/image" Target="../media/image22.jpeg" /><Relationship Id="rId4" Type="http://schemas.openxmlformats.org/officeDocument/2006/relationships/image" Target="../media/image21.jpe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7.jpeg" /><Relationship Id="rId5" Type="http://schemas.openxmlformats.org/officeDocument/2006/relationships/image" Target="../media/image26.jpeg" /><Relationship Id="rId4" Type="http://schemas.openxmlformats.org/officeDocument/2006/relationships/image" Target="../media/image25.jpe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1.jpeg" /><Relationship Id="rId5" Type="http://schemas.openxmlformats.org/officeDocument/2006/relationships/image" Target="../media/image30.jpeg" /><Relationship Id="rId4" Type="http://schemas.openxmlformats.org/officeDocument/2006/relationships/image" Target="../media/image29.jpe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 /><Relationship Id="rId7" Type="http://schemas.openxmlformats.org/officeDocument/2006/relationships/image" Target="../media/image36.gif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5.jpeg" /><Relationship Id="rId5" Type="http://schemas.openxmlformats.org/officeDocument/2006/relationships/image" Target="../media/image34.jpeg" /><Relationship Id="rId4" Type="http://schemas.openxmlformats.org/officeDocument/2006/relationships/image" Target="../media/image33.jpe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ndrey\Desktop\педсовет доклад\fon_lista_i_ptic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40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1700807"/>
            <a:ext cx="7772400" cy="189964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43608" y="1700808"/>
            <a:ext cx="7488831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cap="none" spc="0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Животные </a:t>
            </a:r>
          </a:p>
          <a:p>
            <a:pPr algn="ctr"/>
            <a:r>
              <a:rPr lang="ru-RU" sz="8000" b="1" cap="none" spc="0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живого уголка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6C58FD2-0224-4B46-BA27-9CC048BD13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210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ndrey\Desktop\педсовет доклад\fon_lista_i_ptic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" y="0"/>
            <a:ext cx="91340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923928" y="332656"/>
            <a:ext cx="5075631" cy="58531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1691680" y="4437112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канарейка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403648" y="1988841"/>
            <a:ext cx="3163394" cy="2448271"/>
          </a:xfrm>
        </p:spPr>
        <p:txBody>
          <a:bodyPr>
            <a:normAutofit lnSpcReduction="10000"/>
          </a:bodyPr>
          <a:lstStyle/>
          <a:p>
            <a:r>
              <a:rPr lang="ru-RU" sz="2000" dirty="0">
                <a:solidFill>
                  <a:srgbClr val="C00000"/>
                </a:solidFill>
              </a:rPr>
              <a:t>Желтая птица, как будто лимон, </a:t>
            </a:r>
            <a:br>
              <a:rPr lang="ru-RU" sz="2000" dirty="0">
                <a:solidFill>
                  <a:srgbClr val="C00000"/>
                </a:solidFill>
              </a:rPr>
            </a:br>
            <a:r>
              <a:rPr lang="ru-RU" sz="2000" dirty="0">
                <a:solidFill>
                  <a:srgbClr val="C00000"/>
                </a:solidFill>
              </a:rPr>
              <a:t>Песнь запоет, растревожит ваш сон. </a:t>
            </a:r>
            <a:br>
              <a:rPr lang="ru-RU" sz="2000" dirty="0">
                <a:solidFill>
                  <a:srgbClr val="C00000"/>
                </a:solidFill>
              </a:rPr>
            </a:br>
            <a:r>
              <a:rPr lang="ru-RU" sz="2000" dirty="0">
                <a:solidFill>
                  <a:srgbClr val="C00000"/>
                </a:solidFill>
              </a:rPr>
              <a:t>Названье ее говори поскорей-ка. </a:t>
            </a:r>
            <a:br>
              <a:rPr lang="ru-RU" sz="2000" dirty="0">
                <a:solidFill>
                  <a:srgbClr val="C00000"/>
                </a:solidFill>
              </a:rPr>
            </a:br>
            <a:r>
              <a:rPr lang="ru-RU" sz="2000" dirty="0">
                <a:solidFill>
                  <a:srgbClr val="C00000"/>
                </a:solidFill>
              </a:rPr>
              <a:t>Конечно же, это она...</a:t>
            </a:r>
          </a:p>
          <a:p>
            <a:r>
              <a:rPr lang="ru-RU" sz="20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516586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ndrey\Desktop\педсовет доклад\fon_lista_i_ptic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40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403648" y="692696"/>
            <a:ext cx="3096344" cy="4752528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</a:rPr>
              <a:t>В зеркало смотрится </a:t>
            </a:r>
          </a:p>
          <a:p>
            <a:pPr algn="ctr"/>
            <a:r>
              <a:rPr lang="ru-RU" sz="2000" dirty="0">
                <a:solidFill>
                  <a:srgbClr val="C00000"/>
                </a:solidFill>
              </a:rPr>
              <a:t>он каждый день, </a:t>
            </a:r>
            <a:br>
              <a:rPr lang="ru-RU" sz="2000" dirty="0">
                <a:solidFill>
                  <a:srgbClr val="C00000"/>
                </a:solidFill>
              </a:rPr>
            </a:br>
            <a:r>
              <a:rPr lang="ru-RU" sz="2000" dirty="0">
                <a:solidFill>
                  <a:srgbClr val="C00000"/>
                </a:solidFill>
              </a:rPr>
              <a:t>Перышки чистить питомцу </a:t>
            </a:r>
          </a:p>
          <a:p>
            <a:pPr algn="ctr"/>
            <a:r>
              <a:rPr lang="ru-RU" sz="2000" dirty="0">
                <a:solidFill>
                  <a:srgbClr val="C00000"/>
                </a:solidFill>
              </a:rPr>
              <a:t>не лень. </a:t>
            </a:r>
            <a:br>
              <a:rPr lang="ru-RU" sz="2000" dirty="0">
                <a:solidFill>
                  <a:srgbClr val="C00000"/>
                </a:solidFill>
              </a:rPr>
            </a:br>
            <a:r>
              <a:rPr lang="ru-RU" sz="2000" dirty="0">
                <a:solidFill>
                  <a:srgbClr val="C00000"/>
                </a:solidFill>
              </a:rPr>
              <a:t>Летает, чирикает,</a:t>
            </a:r>
          </a:p>
          <a:p>
            <a:pPr algn="ctr"/>
            <a:r>
              <a:rPr lang="ru-RU" sz="2000" dirty="0">
                <a:solidFill>
                  <a:srgbClr val="C00000"/>
                </a:solidFill>
              </a:rPr>
              <a:t> даже поет, </a:t>
            </a:r>
            <a:br>
              <a:rPr lang="ru-RU" sz="2000" dirty="0">
                <a:solidFill>
                  <a:srgbClr val="C00000"/>
                </a:solidFill>
              </a:rPr>
            </a:br>
            <a:r>
              <a:rPr lang="ru-RU" sz="2000" dirty="0">
                <a:solidFill>
                  <a:srgbClr val="C00000"/>
                </a:solidFill>
              </a:rPr>
              <a:t>В живом уголке он </a:t>
            </a:r>
          </a:p>
          <a:p>
            <a:pPr algn="ctr"/>
            <a:r>
              <a:rPr lang="ru-RU" sz="2000" dirty="0">
                <a:solidFill>
                  <a:srgbClr val="C00000"/>
                </a:solidFill>
              </a:rPr>
              <a:t>прекрасно живет. </a:t>
            </a:r>
            <a:br>
              <a:rPr lang="ru-RU" sz="2000" dirty="0">
                <a:solidFill>
                  <a:srgbClr val="C00000"/>
                </a:solidFill>
              </a:rPr>
            </a:br>
            <a:r>
              <a:rPr lang="ru-RU" sz="2000" dirty="0">
                <a:solidFill>
                  <a:srgbClr val="C00000"/>
                </a:solidFill>
              </a:rPr>
              <a:t>Недавно цветы на окне </a:t>
            </a:r>
          </a:p>
          <a:p>
            <a:pPr algn="ctr"/>
            <a:r>
              <a:rPr lang="ru-RU" sz="2000" dirty="0">
                <a:solidFill>
                  <a:srgbClr val="C00000"/>
                </a:solidFill>
              </a:rPr>
              <a:t>пощипал, </a:t>
            </a:r>
            <a:br>
              <a:rPr lang="ru-RU" sz="2000" dirty="0">
                <a:solidFill>
                  <a:srgbClr val="C00000"/>
                </a:solidFill>
              </a:rPr>
            </a:br>
            <a:r>
              <a:rPr lang="ru-RU" sz="2000" dirty="0">
                <a:solidFill>
                  <a:srgbClr val="C00000"/>
                </a:solidFill>
              </a:rPr>
              <a:t>А после на жердочке </a:t>
            </a:r>
          </a:p>
          <a:p>
            <a:pPr algn="ctr"/>
            <a:r>
              <a:rPr lang="ru-RU" sz="2000" dirty="0">
                <a:solidFill>
                  <a:srgbClr val="C00000"/>
                </a:solidFill>
              </a:rPr>
              <a:t>долго дремал. </a:t>
            </a:r>
            <a:br>
              <a:rPr lang="ru-RU" sz="2000" dirty="0">
                <a:solidFill>
                  <a:srgbClr val="C00000"/>
                </a:solidFill>
              </a:rPr>
            </a:br>
            <a:r>
              <a:rPr lang="ru-RU" sz="2000" dirty="0">
                <a:solidFill>
                  <a:srgbClr val="C00000"/>
                </a:solidFill>
              </a:rPr>
              <a:t>Его не накажешь: </a:t>
            </a:r>
          </a:p>
          <a:p>
            <a:pPr algn="ctr"/>
            <a:r>
              <a:rPr lang="ru-RU" sz="2000" dirty="0">
                <a:solidFill>
                  <a:srgbClr val="C00000"/>
                </a:solidFill>
              </a:rPr>
              <a:t>ругай, не ругай. </a:t>
            </a:r>
            <a:br>
              <a:rPr lang="ru-RU" sz="2000" dirty="0">
                <a:solidFill>
                  <a:srgbClr val="C00000"/>
                </a:solidFill>
              </a:rPr>
            </a:br>
            <a:r>
              <a:rPr lang="ru-RU" sz="2000" dirty="0">
                <a:solidFill>
                  <a:srgbClr val="C00000"/>
                </a:solidFill>
              </a:rPr>
              <a:t>Характер такой, птица он...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95736" y="5301208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попугай</a:t>
            </a:r>
          </a:p>
        </p:txBody>
      </p:sp>
      <p:pic>
        <p:nvPicPr>
          <p:cNvPr id="20" name="Содержимое 19" descr="e87594f9d40229642fa377742630da35_jpg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349"/>
          <a:stretch>
            <a:fillRect/>
          </a:stretch>
        </p:blipFill>
        <p:spPr>
          <a:xfrm>
            <a:off x="4355975" y="404664"/>
            <a:ext cx="4629085" cy="54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16586826"/>
      </p:ext>
    </p:extLst>
  </p:cSld>
  <p:clrMapOvr>
    <a:masterClrMapping/>
  </p:clrMapOvr>
  <p:transition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ndrey\Desktop\педсовет доклад\fon_lista_i_ptic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40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11" descr="lLy8HhEI8Q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39552" y="144016"/>
            <a:ext cx="3528392" cy="28074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Содержимое 13" descr="1641886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6738" y="144016"/>
            <a:ext cx="3669678" cy="27809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Содержимое 15" descr="606829_144343_1285834060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71800" y="3140968"/>
            <a:ext cx="3240360" cy="34805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Содержимое 17" descr="Cacatua_a_ciuffo_arancio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3195095"/>
            <a:ext cx="2376264" cy="34022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Содержимое 4" descr="e7e0c1af088c342d7d265929967dd9b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228184" y="3140968"/>
            <a:ext cx="2594055" cy="34563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13102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ndrey\Desktop\педсовет доклад\fon_lista_i_ptic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40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912" y="764704"/>
            <a:ext cx="5111750" cy="49468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259632" y="1844824"/>
            <a:ext cx="2880320" cy="2016224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</a:rPr>
              <a:t>Днем он постоянно спит, </a:t>
            </a:r>
            <a:br>
              <a:rPr lang="ru-RU" sz="2000" dirty="0">
                <a:solidFill>
                  <a:srgbClr val="C00000"/>
                </a:solidFill>
              </a:rPr>
            </a:br>
            <a:r>
              <a:rPr lang="ru-RU" sz="2000" dirty="0">
                <a:solidFill>
                  <a:srgbClr val="C00000"/>
                </a:solidFill>
              </a:rPr>
              <a:t>Ночью бегает, шуршит. </a:t>
            </a:r>
            <a:br>
              <a:rPr lang="ru-RU" sz="2000" dirty="0">
                <a:solidFill>
                  <a:srgbClr val="C00000"/>
                </a:solidFill>
              </a:rPr>
            </a:br>
            <a:r>
              <a:rPr lang="ru-RU" sz="2000" dirty="0">
                <a:solidFill>
                  <a:srgbClr val="C00000"/>
                </a:solidFill>
              </a:rPr>
              <a:t>Раз он в миске искупался, </a:t>
            </a:r>
            <a:br>
              <a:rPr lang="ru-RU" sz="2000" dirty="0">
                <a:solidFill>
                  <a:srgbClr val="C00000"/>
                </a:solidFill>
              </a:rPr>
            </a:br>
            <a:r>
              <a:rPr lang="ru-RU" sz="2000" dirty="0">
                <a:solidFill>
                  <a:srgbClr val="C00000"/>
                </a:solidFill>
              </a:rPr>
              <a:t>Весь намок и испугался. </a:t>
            </a:r>
            <a:br>
              <a:rPr lang="ru-RU" sz="2000" dirty="0">
                <a:solidFill>
                  <a:srgbClr val="C00000"/>
                </a:solidFill>
              </a:rPr>
            </a:br>
            <a:r>
              <a:rPr lang="ru-RU" sz="2000" dirty="0">
                <a:solidFill>
                  <a:srgbClr val="C00000"/>
                </a:solidFill>
              </a:rPr>
              <a:t>Он ведь вовсе не моряк, </a:t>
            </a:r>
            <a:br>
              <a:rPr lang="ru-RU" sz="2000" dirty="0">
                <a:solidFill>
                  <a:srgbClr val="C00000"/>
                </a:solidFill>
              </a:rPr>
            </a:br>
            <a:r>
              <a:rPr lang="ru-RU" sz="2000" dirty="0">
                <a:solidFill>
                  <a:srgbClr val="C00000"/>
                </a:solidFill>
              </a:rPr>
              <a:t>А зовут его... 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907704" y="3933056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хомяк</a:t>
            </a:r>
          </a:p>
        </p:txBody>
      </p:sp>
    </p:spTree>
    <p:extLst>
      <p:ext uri="{BB962C8B-B14F-4D97-AF65-F5344CB8AC3E}">
        <p14:creationId xmlns:p14="http://schemas.microsoft.com/office/powerpoint/2010/main" val="25165868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ndrey\Desktop\педсовет доклад\fon_lista_i_ptic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408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581086" y="1052736"/>
            <a:ext cx="5562914" cy="4176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971600" y="2060849"/>
            <a:ext cx="3168352" cy="2160240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rgbClr val="C00000"/>
                </a:solidFill>
              </a:rPr>
              <a:t>Так на хомяка похожа, </a:t>
            </a:r>
            <a:br>
              <a:rPr lang="ru-RU" sz="2000" dirty="0">
                <a:solidFill>
                  <a:srgbClr val="C00000"/>
                </a:solidFill>
              </a:rPr>
            </a:br>
            <a:r>
              <a:rPr lang="ru-RU" sz="2000" dirty="0">
                <a:solidFill>
                  <a:srgbClr val="C00000"/>
                </a:solidFill>
              </a:rPr>
              <a:t>И мохнатенькая тоже. </a:t>
            </a:r>
            <a:br>
              <a:rPr lang="ru-RU" sz="2000" dirty="0">
                <a:solidFill>
                  <a:srgbClr val="C00000"/>
                </a:solidFill>
              </a:rPr>
            </a:br>
            <a:r>
              <a:rPr lang="ru-RU" sz="2000" dirty="0">
                <a:solidFill>
                  <a:srgbClr val="C00000"/>
                </a:solidFill>
              </a:rPr>
              <a:t>В зооуголке недавно, </a:t>
            </a:r>
            <a:br>
              <a:rPr lang="ru-RU" sz="2000" dirty="0">
                <a:solidFill>
                  <a:srgbClr val="C00000"/>
                </a:solidFill>
              </a:rPr>
            </a:br>
            <a:r>
              <a:rPr lang="ru-RU" sz="2000" dirty="0">
                <a:solidFill>
                  <a:srgbClr val="C00000"/>
                </a:solidFill>
              </a:rPr>
              <a:t>Ей у нас живется славно. </a:t>
            </a:r>
            <a:br>
              <a:rPr lang="ru-RU" sz="2000" dirty="0">
                <a:solidFill>
                  <a:srgbClr val="C00000"/>
                </a:solidFill>
              </a:rPr>
            </a:br>
            <a:r>
              <a:rPr lang="ru-RU" sz="2000" dirty="0">
                <a:solidFill>
                  <a:srgbClr val="C00000"/>
                </a:solidFill>
              </a:rPr>
              <a:t>Раньше только на картинке </a:t>
            </a:r>
            <a:br>
              <a:rPr lang="ru-RU" sz="2000" dirty="0">
                <a:solidFill>
                  <a:srgbClr val="C00000"/>
                </a:solidFill>
              </a:rPr>
            </a:br>
            <a:r>
              <a:rPr lang="ru-RU" sz="2000" dirty="0">
                <a:solidFill>
                  <a:srgbClr val="C00000"/>
                </a:solidFill>
              </a:rPr>
              <a:t>Видел я... 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547664" y="4149080"/>
            <a:ext cx="1944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морскую </a:t>
            </a:r>
          </a:p>
          <a:p>
            <a:pPr algn="ctr"/>
            <a:r>
              <a:rPr lang="ru-RU" sz="2800" b="1" dirty="0">
                <a:solidFill>
                  <a:srgbClr val="C00000"/>
                </a:solidFill>
              </a:rPr>
              <a:t>свинку</a:t>
            </a:r>
          </a:p>
        </p:txBody>
      </p:sp>
    </p:spTree>
    <p:extLst>
      <p:ext uri="{BB962C8B-B14F-4D97-AF65-F5344CB8AC3E}">
        <p14:creationId xmlns:p14="http://schemas.microsoft.com/office/powerpoint/2010/main" val="1414786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ndrey\Desktop\педсовет доклад\fon_lista_i_ptic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40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176691379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2563" y="44624"/>
            <a:ext cx="3223933" cy="2160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Рисунок 7" descr="15813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27293" y="4509120"/>
            <a:ext cx="3109203" cy="2232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 descr="176691337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3549" y="2262906"/>
            <a:ext cx="3168352" cy="21229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 descr="176691342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43808" y="-1"/>
            <a:ext cx="2952328" cy="21665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 descr="176691347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71800" y="2204864"/>
            <a:ext cx="3024336" cy="2239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 descr="176691376.jp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504" y="44623"/>
            <a:ext cx="2592288" cy="30551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Рисунок 12" descr="71937666_1236805578_1.jp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43808" y="4452230"/>
            <a:ext cx="2962745" cy="21825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Рисунок 13" descr="71937599_127130729666.jpg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669" y="3212976"/>
            <a:ext cx="2625123" cy="35283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13102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ndrey\Desktop\педсовет доклад\fon_lista_i_ptic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40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4031432" y="908720"/>
            <a:ext cx="5112568" cy="4323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899592" y="1435101"/>
            <a:ext cx="3384376" cy="2785987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</a:rPr>
              <a:t>Кусочек океана на тумбочке у нас, </a:t>
            </a:r>
            <a:br>
              <a:rPr lang="ru-RU" sz="2000" dirty="0">
                <a:solidFill>
                  <a:srgbClr val="C00000"/>
                </a:solidFill>
              </a:rPr>
            </a:br>
            <a:r>
              <a:rPr lang="ru-RU" sz="2000" dirty="0">
                <a:solidFill>
                  <a:srgbClr val="C00000"/>
                </a:solidFill>
              </a:rPr>
              <a:t>Стеклянная коробка нам украшает класс. </a:t>
            </a:r>
            <a:br>
              <a:rPr lang="ru-RU" sz="2000" dirty="0">
                <a:solidFill>
                  <a:srgbClr val="C00000"/>
                </a:solidFill>
              </a:rPr>
            </a:br>
            <a:r>
              <a:rPr lang="ru-RU" sz="2000" dirty="0">
                <a:solidFill>
                  <a:srgbClr val="C00000"/>
                </a:solidFill>
              </a:rPr>
              <a:t>И плавают в ней рыбки, улитки в ней встречаются. </a:t>
            </a:r>
            <a:br>
              <a:rPr lang="ru-RU" sz="2000" dirty="0">
                <a:solidFill>
                  <a:srgbClr val="C00000"/>
                </a:solidFill>
              </a:rPr>
            </a:br>
            <a:r>
              <a:rPr lang="ru-RU" sz="2000" dirty="0">
                <a:solidFill>
                  <a:srgbClr val="C00000"/>
                </a:solidFill>
              </a:rPr>
              <a:t>Скажите-ка, ребятки, как это называется?</a:t>
            </a:r>
            <a:r>
              <a:rPr lang="ru-RU" sz="2800" b="1" dirty="0">
                <a:solidFill>
                  <a:srgbClr val="C00000"/>
                </a:solidFill>
              </a:rPr>
              <a:t> 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619672" y="4077072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аквариум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414786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ndrey\Desktop\педсовет доклад\fon_lista_i_ptic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40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547664" y="0"/>
            <a:ext cx="6912768" cy="908720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Гуппи</a:t>
            </a:r>
            <a:r>
              <a:rPr lang="en-US" b="1" dirty="0">
                <a:solidFill>
                  <a:srgbClr val="FF0000"/>
                </a:solidFill>
              </a:rPr>
              <a:t>                 </a:t>
            </a:r>
            <a:r>
              <a:rPr lang="ru-RU" b="1" dirty="0">
                <a:solidFill>
                  <a:srgbClr val="FF0000"/>
                </a:solidFill>
              </a:rPr>
              <a:t>Меченосец</a:t>
            </a:r>
          </a:p>
        </p:txBody>
      </p:sp>
      <p:pic>
        <p:nvPicPr>
          <p:cNvPr id="19" name="Рисунок 18" descr="t_1298277412_image001_19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1808" y="908720"/>
            <a:ext cx="3798224" cy="25922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Рисунок 19" descr="879657675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616" y="3789040"/>
            <a:ext cx="3888432" cy="25922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Содержимое 4" descr="816.jpg"/>
          <p:cNvPicPr>
            <a:picLocks noGrp="1" noChangeAspect="1"/>
          </p:cNvPicPr>
          <p:nvPr>
            <p:ph idx="1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66220" y="908720"/>
            <a:ext cx="3600400" cy="26630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Содержимое 15" descr="pages-S44UkSODvq-9626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2080" y="3699030"/>
            <a:ext cx="3474540" cy="27723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13102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ndrey\Desktop\педсовет доклад\fon_lista_i_ptic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40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475656" y="116632"/>
            <a:ext cx="7272808" cy="720080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solidFill>
                  <a:srgbClr val="FF0000"/>
                </a:solidFill>
              </a:rPr>
              <a:t>Гурами</a:t>
            </a:r>
            <a:r>
              <a:rPr lang="en-US" b="1" dirty="0">
                <a:solidFill>
                  <a:srgbClr val="FF0000"/>
                </a:solidFill>
              </a:rPr>
              <a:t>             </a:t>
            </a:r>
            <a:r>
              <a:rPr lang="ru-RU" b="1" dirty="0">
                <a:solidFill>
                  <a:srgbClr val="FF0000"/>
                </a:solidFill>
              </a:rPr>
              <a:t>Петушок</a:t>
            </a:r>
          </a:p>
        </p:txBody>
      </p:sp>
      <p:pic>
        <p:nvPicPr>
          <p:cNvPr id="5" name="Содержимое 4" descr="5e6a42a0474d5304ba3ee439233c2450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5656" y="3861156"/>
            <a:ext cx="3600400" cy="28082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 descr="f20121225225529-gurami-mramornye2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5656" y="872716"/>
            <a:ext cx="3600400" cy="2700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29908265_3_489011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64088" y="908720"/>
            <a:ext cx="3528392" cy="28176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 descr="751713ff7222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64088" y="3717032"/>
            <a:ext cx="3490165" cy="30243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13102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ndrey\Desktop\педсовет доклад\fon_lista_i_ptic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40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707904" y="0"/>
            <a:ext cx="2520280" cy="908720"/>
          </a:xfrm>
        </p:spPr>
        <p:txBody>
          <a:bodyPr/>
          <a:lstStyle/>
          <a:p>
            <a:r>
              <a:rPr lang="ru-RU" b="1" dirty="0" err="1">
                <a:solidFill>
                  <a:srgbClr val="FF0000"/>
                </a:solidFill>
              </a:rPr>
              <a:t>Сомик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0" name="Содержимое 9" descr="161843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1236403" y="980727"/>
            <a:ext cx="3695637" cy="26642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 descr="93081723_6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6056" y="980728"/>
            <a:ext cx="3946352" cy="25081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 descr="1cb8f57c23a860bf19bf4083448c827b_0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7625" y="3811200"/>
            <a:ext cx="3672408" cy="27543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Рисунок 12" descr="187-1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76056" y="3933056"/>
            <a:ext cx="3995936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102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ndrey\Desktop\педсовет доклад\fon_lista_i_ptic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40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x_504a4220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932040" y="260648"/>
            <a:ext cx="3888432" cy="30978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_1_~1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188640"/>
            <a:ext cx="3960440" cy="2905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 descr="5090526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032" y="3573016"/>
            <a:ext cx="4032448" cy="30467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 descr="eedb8b4c943c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3212976"/>
            <a:ext cx="4176464" cy="34563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Содержимое 10" descr="42800190_8.gif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9832" y="2204864"/>
            <a:ext cx="2952328" cy="2214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131023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124</Words>
  <Application>Microsoft Office PowerPoint</Application>
  <PresentationFormat>Экран (4:3)</PresentationFormat>
  <Paragraphs>89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Гуппи                 Меченосец</vt:lpstr>
      <vt:lpstr>Гурами             Петушок</vt:lpstr>
      <vt:lpstr>Сомик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Bi775</dc:creator>
  <cp:lastModifiedBy>Неизвестный пользователь</cp:lastModifiedBy>
  <cp:revision>57</cp:revision>
  <dcterms:created xsi:type="dcterms:W3CDTF">2013-11-05T15:49:08Z</dcterms:created>
  <dcterms:modified xsi:type="dcterms:W3CDTF">2020-05-18T11:48:03Z</dcterms:modified>
</cp:coreProperties>
</file>